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10/30/2023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2400" y="1066799"/>
            <a:ext cx="3200400" cy="8382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ЧИСТОПИСАНИЕ</a:t>
            </a:r>
            <a:b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2-4 классы</a:t>
            </a:r>
            <a:endParaRPr lang="ru-RU" sz="28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Рисунок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908" r="15908"/>
          <a:stretch>
            <a:fillRect/>
          </a:stretch>
        </p:blipFill>
        <p:spPr>
          <a:xfrm rot="420000">
            <a:off x="3265434" y="1186990"/>
            <a:ext cx="5056718" cy="39083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:\МОЯ МЕТОДИЧЕСКАЯ РАБОТА\ЧИСТОПИСАНИЕ\CCI08122014_0019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43000" y="1905000"/>
            <a:ext cx="6774426" cy="40386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:\МОЯ МЕТОДИЧЕСКАЯ РАБОТА\ЧИСТОПИСАНИЕ\CCI08122014_0001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244600" y="1996440"/>
            <a:ext cx="6832600" cy="409956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МОЯ МЕТОДИЧЕСКАЯ РАБОТА\ЧИСТОПИСАНИЕ\CCI08122014_000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347952" y="1981200"/>
            <a:ext cx="6684579" cy="4038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МОЯ МЕТОДИЧЕСКАЯ РАБОТА\ЧИСТОПИСАНИЕ\CCI08122014_0006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371600" y="1891940"/>
            <a:ext cx="6477000" cy="4356459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I:\МОЯ МЕТОДИЧЕСКАЯ РАБОТА\ЧИСТОПИСАНИЕ\CCI08122014_000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990600" y="1905000"/>
            <a:ext cx="7010400" cy="428732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МОЯ МЕТОДИЧЕСКАЯ РАБОТА\ЧИСТОПИСАНИЕ\CCI08122014_0000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43000" y="1752600"/>
            <a:ext cx="6781800" cy="438822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МОЯ МЕТОДИЧЕСКАЯ РАБОТА\ЧИСТОПИСАНИЕ\CCI08122014_0001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143000" y="1905000"/>
            <a:ext cx="6982691" cy="42672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МОЯ МЕТОДИЧЕСКАЯ РАБОТА\ЧИСТОПИСАНИЕ\CCI08122014_0001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066800" y="1828800"/>
            <a:ext cx="7124700" cy="41910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:\МОЯ МЕТОДИЧЕСКАЯ РАБОТА\ЧИСТОПИСАНИЕ\CCI08122014_0003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066800" y="1795097"/>
            <a:ext cx="7086600" cy="422470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:\МОЯ МЕТОДИЧЕСКАЯ РАБОТА\ЧИСТОПИСАНИЕ\CCI08122014_0012.jpg"/>
          <p:cNvPicPr>
            <a:picLocks noChangeAspect="1" noChangeArrowheads="1"/>
          </p:cNvPicPr>
          <p:nvPr/>
        </p:nvPicPr>
        <p:blipFill>
          <a:blip r:embed="rId2" cstate="screen">
            <a:lum bright="-10000" contrast="20000"/>
          </a:blip>
          <a:srcRect/>
          <a:stretch>
            <a:fillRect/>
          </a:stretch>
        </p:blipFill>
        <p:spPr bwMode="auto">
          <a:xfrm>
            <a:off x="1371600" y="1905000"/>
            <a:ext cx="6400800" cy="41148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МОЯ МЕТОДИЧЕСКАЯ РАБОТА\ЧИСТОПИСАНИЕ\CCI08122014_0016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295400" y="1981200"/>
            <a:ext cx="6629400" cy="4038600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МОЯ МЕТОДИЧЕСКАЯ РАБОТА\ЧИСТОПИСАНИЕ\CCI08122014_0018.jpg"/>
          <p:cNvPicPr>
            <a:picLocks noChangeAspect="1" noChangeArrowheads="1"/>
          </p:cNvPicPr>
          <p:nvPr/>
        </p:nvPicPr>
        <p:blipFill>
          <a:blip r:embed="rId2" cstate="screen">
            <a:lum contrast="20000"/>
          </a:blip>
          <a:srcRect/>
          <a:stretch>
            <a:fillRect/>
          </a:stretch>
        </p:blipFill>
        <p:spPr bwMode="auto">
          <a:xfrm>
            <a:off x="1295400" y="1752600"/>
            <a:ext cx="6672328" cy="43434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</TotalTime>
  <Words>1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Constantia</vt:lpstr>
      <vt:lpstr>Times New Roman</vt:lpstr>
      <vt:lpstr>Wingdings 2</vt:lpstr>
      <vt:lpstr>Поток</vt:lpstr>
      <vt:lpstr>ЧИСТОПИСАНИЕ 2-4 классы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Людмила Николевна</cp:lastModifiedBy>
  <cp:revision>20</cp:revision>
  <dcterms:created xsi:type="dcterms:W3CDTF">2014-12-13T15:31:34Z</dcterms:created>
  <dcterms:modified xsi:type="dcterms:W3CDTF">2023-10-29T21:23:23Z</dcterms:modified>
</cp:coreProperties>
</file>