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FB5A6B-93F9-4DCD-868F-DC94801387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0B4B724-4009-4DE5-BF7C-3BE945FCC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879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A6B-93F9-4DCD-868F-DC94801387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B724-4009-4DE5-BF7C-3BE945FCC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7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A6B-93F9-4DCD-868F-DC94801387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B724-4009-4DE5-BF7C-3BE945FCC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16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A6B-93F9-4DCD-868F-DC94801387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B724-4009-4DE5-BF7C-3BE945FCC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0036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A6B-93F9-4DCD-868F-DC94801387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B724-4009-4DE5-BF7C-3BE945FCC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30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A6B-93F9-4DCD-868F-DC94801387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B724-4009-4DE5-BF7C-3BE945FCC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30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A6B-93F9-4DCD-868F-DC94801387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B724-4009-4DE5-BF7C-3BE945FCC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9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A6B-93F9-4DCD-868F-DC94801387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B724-4009-4DE5-BF7C-3BE945FCC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921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A6B-93F9-4DCD-868F-DC94801387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B724-4009-4DE5-BF7C-3BE945FCC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474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3F32B5-1FF6-439F-AB7B-E29412098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036A8-40D3-4745-BC80-B2EA7AD8F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52759C-0F66-4C77-A3F6-C3F291B6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A6B-93F9-4DCD-868F-DC94801387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E76541-D620-41B4-B444-B1527276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5C1B3E-172D-47B6-A3F7-D317DCCB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B724-4009-4DE5-BF7C-3BE945FCC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9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A6B-93F9-4DCD-868F-DC94801387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B724-4009-4DE5-BF7C-3BE945FCC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0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A6B-93F9-4DCD-868F-DC94801387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B724-4009-4DE5-BF7C-3BE945FCC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28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A6B-93F9-4DCD-868F-DC94801387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B724-4009-4DE5-BF7C-3BE945FCC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5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A6B-93F9-4DCD-868F-DC94801387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B724-4009-4DE5-BF7C-3BE945FCC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5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A6B-93F9-4DCD-868F-DC94801387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B724-4009-4DE5-BF7C-3BE945FCC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9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A6B-93F9-4DCD-868F-DC94801387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B724-4009-4DE5-BF7C-3BE945FCC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0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A6B-93F9-4DCD-868F-DC94801387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B724-4009-4DE5-BF7C-3BE945FCC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52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A6B-93F9-4DCD-868F-DC94801387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B724-4009-4DE5-BF7C-3BE945FCC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53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FB5A6B-93F9-4DCD-868F-DC94801387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0B4B724-4009-4DE5-BF7C-3BE945FCC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4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598414-D086-44E1-A0F7-6D08AC5C6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908453" y="662204"/>
            <a:ext cx="9755187" cy="3425802"/>
          </a:xfrm>
        </p:spPr>
        <p:txBody>
          <a:bodyPr>
            <a:normAutofit/>
          </a:bodyPr>
          <a:lstStyle/>
          <a:p>
            <a:r>
              <a:rPr lang="ru-RU" dirty="0"/>
              <a:t>Калик</a:t>
            </a:r>
            <a:br>
              <a:rPr lang="ru-RU" dirty="0"/>
            </a:br>
            <a:r>
              <a:rPr lang="ru-RU" dirty="0"/>
              <a:t>Любовь</a:t>
            </a:r>
            <a:br>
              <a:rPr lang="ru-RU" dirty="0"/>
            </a:br>
            <a:r>
              <a:rPr lang="ru-RU" dirty="0"/>
              <a:t>Стефановна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AF5C0498-1C6D-440D-A87D-6CAB18DBE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 flipV="1">
            <a:off x="1006653" y="4117196"/>
            <a:ext cx="3014082" cy="403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731D25-DFE9-498D-907B-073A495CD7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13619">
            <a:off x="936238" y="261532"/>
            <a:ext cx="3312271" cy="447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A50B623-F847-44E9-AC92-DF58D657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018" y="0"/>
            <a:ext cx="7407564" cy="60775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родилась 18.03.1921 года в многодетной семье (10 детей) в Ростовской области.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ru-RU" sz="3600" dirty="0"/>
              <a:t>после 8 класса поступила и окончила медицинское училище в г. Краснодаре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D3543D8-0888-4F93-8BE7-AD949CC0DD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909" y="0"/>
            <a:ext cx="3842327" cy="55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FFC6A2D-A4B0-421C-9111-2137981FF0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59" y="1"/>
            <a:ext cx="3913939" cy="561287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7B99285-012A-4CB8-BF86-F3637982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429" y="685800"/>
            <a:ext cx="6700254" cy="4800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/>
              <a:t>Когда началась война Любовь </a:t>
            </a:r>
            <a:r>
              <a:rPr lang="ru-RU" sz="3200" dirty="0" err="1"/>
              <a:t>стефановна</a:t>
            </a:r>
            <a:r>
              <a:rPr lang="ru-RU" sz="3200" dirty="0"/>
              <a:t>, как медицинская сестра попадает в г. Тулу и работает в эвакуационном госпитале №4562 (ЭГ-4562) с 27 ноября 1941 года. </a:t>
            </a:r>
          </a:p>
        </p:txBody>
      </p:sp>
    </p:spTree>
    <p:extLst>
      <p:ext uri="{BB962C8B-B14F-4D97-AF65-F5344CB8AC3E}">
        <p14:creationId xmlns:p14="http://schemas.microsoft.com/office/powerpoint/2010/main" val="30593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26C2462-D88D-455B-8FBC-945E706B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63" y="0"/>
            <a:ext cx="6012873" cy="55325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/>
              <a:t>в составе действующей армии (</a:t>
            </a:r>
            <a:r>
              <a:rPr lang="ru-RU" sz="3200" dirty="0" err="1"/>
              <a:t>в.ч.п.п</a:t>
            </a:r>
            <a:r>
              <a:rPr lang="ru-RU" sz="3200" dirty="0"/>
              <a:t>. 10855) Западного фронта, который, потом был переименован в 3-й Белорусский,  прослужила почти 2 года в должности телефонистки.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100D508-C7E8-4F4F-81D5-D2CAE2226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7" y="0"/>
            <a:ext cx="4040155" cy="561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CBBDA27-2DEB-4C01-9CB3-C658974FF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8341" y="334538"/>
            <a:ext cx="6523464" cy="5832086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прабабушка Люба дошла до </a:t>
            </a:r>
            <a:r>
              <a:rPr lang="ru-RU" sz="3200" dirty="0" err="1"/>
              <a:t>Кенинсберга</a:t>
            </a:r>
            <a:r>
              <a:rPr lang="ru-RU" sz="3200" dirty="0"/>
              <a:t> (1944 год).</a:t>
            </a:r>
            <a:br>
              <a:rPr lang="ru-RU" sz="3200" dirty="0"/>
            </a:br>
            <a:r>
              <a:rPr lang="ru-RU" sz="3200" dirty="0"/>
              <a:t>Была награждена: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        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Орден Отечественной Войны 2 степени</a:t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Орден Славы</a:t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Медаль </a:t>
            </a:r>
            <a:b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«За </a:t>
            </a:r>
            <a:r>
              <a:rPr lang="ru-RU" sz="2700" b="1">
                <a:latin typeface="Times New Roman" panose="02020603050405020304" pitchFamily="18" charset="0"/>
                <a:ea typeface="Calibri" panose="020F0502020204030204" pitchFamily="34" charset="0"/>
              </a:rPr>
              <a:t>взятие </a:t>
            </a:r>
            <a:r>
              <a:rPr lang="ru-RU" sz="27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Кенигсберга</a:t>
            </a: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Рисунок 4" descr="G:\ВЕТЕРАН\2013-02-16, Калик Л.С\Калик Л.С. 009.jpg">
            <a:extLst>
              <a:ext uri="{FF2B5EF4-FFF2-40B4-BE49-F238E27FC236}">
                <a16:creationId xmlns:a16="http://schemas.microsoft.com/office/drawing/2014/main" xmlns="" id="{5DF4F650-F864-47BD-8888-4A46F3CDEE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3" y="334537"/>
            <a:ext cx="5190183" cy="4839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CAF88A6-D592-42FE-8867-DD513F7F07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8341" y="2224572"/>
            <a:ext cx="1020168" cy="10287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5923F43-28BF-4C56-B3F3-73AEDE1CCA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42" y="3253361"/>
            <a:ext cx="1020168" cy="1028789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1630D9D-99C0-4C05-9848-EDE69971851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40" y="4338230"/>
            <a:ext cx="1020169" cy="1028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66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233ECA-CD82-419E-81DE-40DFC545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044" y="0"/>
            <a:ext cx="7627434" cy="56202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Калик Яков Давыдович родился 04.02.1910 году.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призывался на фонт в Харьковской области 22.06.1941 года.</a:t>
            </a:r>
            <a:b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всю войну  прошел с передвижением передовых войск Западного фронта до самого Берлина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b="1" dirty="0"/>
          </a:p>
        </p:txBody>
      </p:sp>
      <p:pic>
        <p:nvPicPr>
          <p:cNvPr id="3" name="Рисунок 2" descr="C:\Users\Пользователь\Desktop\мои документы\ВЕТЕРАНЫ\Калик Любовь Степановна\r001-005.jpg">
            <a:extLst>
              <a:ext uri="{FF2B5EF4-FFF2-40B4-BE49-F238E27FC236}">
                <a16:creationId xmlns:a16="http://schemas.microsoft.com/office/drawing/2014/main" xmlns="" id="{E9199EDF-3B5D-419A-B24E-2B1445DF4F5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059044" cy="5620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CDD284-DB0F-4FAF-A8E8-90F09438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385" y="0"/>
            <a:ext cx="6768791" cy="558676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Участвовал в Боях вблизи Волоколамска (осенью 1941 года. </a:t>
            </a:r>
            <a:r>
              <a:rPr lang="ru-RU" sz="31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Награжден медалью за оборону </a:t>
            </a:r>
            <a:r>
              <a:rPr lang="ru-RU" sz="31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москвы</a:t>
            </a:r>
            <a:r>
              <a:rPr lang="ru-RU" sz="31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1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- 1942 год – оборона г. Тула.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 июля 1943 года был шофером грузовой машины ГАЗ, под его управлением машина прошла 71000 км.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37E8CD-7810-4851-90DB-1EC023DCBA6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895385" cy="5586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09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9CDB7E-DEAB-45EE-959B-F5AF1DCA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3376" y="111512"/>
            <a:ext cx="6534613" cy="54529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самоотверженое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выполнение задания командования по перевозке раненых во время налетов вражеской авиации на город Смоленск был награжден медалью «За боевые заслуги» </a:t>
            </a:r>
            <a:endParaRPr lang="ru-RU" sz="2800" dirty="0"/>
          </a:p>
        </p:txBody>
      </p:sp>
      <p:pic>
        <p:nvPicPr>
          <p:cNvPr id="3" name="Рисунок 2" descr="http://podvignaroda.ru/filter/filterimage/?id=27675141&amp;id1=7a604d0e526d2606ab9df478aa56edd9&amp;path=VS/199/033-0686196-5719%2b040-5728/00000023.jpg">
            <a:extLst>
              <a:ext uri="{FF2B5EF4-FFF2-40B4-BE49-F238E27FC236}">
                <a16:creationId xmlns:a16="http://schemas.microsoft.com/office/drawing/2014/main" xmlns="" id="{630E111E-E8AA-44D8-9BCD-8EA7AB9E89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63015" cy="636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khabar.kz/media/k2/items/cache/18948d6d20c043597bbcc746888bad58_XL.jpg">
            <a:extLst>
              <a:ext uri="{FF2B5EF4-FFF2-40B4-BE49-F238E27FC236}">
                <a16:creationId xmlns:a16="http://schemas.microsoft.com/office/drawing/2014/main" xmlns="" id="{E92C79B6-3D89-4C6A-B541-2D35F07E9CD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01" y="4390158"/>
            <a:ext cx="2879113" cy="1977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3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FDF8013-2399-46CE-B948-9B8C5DE4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237" y="3854424"/>
            <a:ext cx="7993148" cy="2005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Каждый день, проведенный на фронте, а тем более на передовой – это уже подвиг!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Я ЗНАЮ!   Я ПОМНЮ!   Я ГОРЖУСЬ!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063875-9B77-48F5-A43C-C0B7DC333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66" y="784231"/>
            <a:ext cx="4268826" cy="426882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2B2323-20D3-41A6-8AFE-02AE914A3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18" y="81910"/>
            <a:ext cx="6260841" cy="377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189</TotalTime>
  <Words>131</Words>
  <Application>Microsoft Office PowerPoint</Application>
  <PresentationFormat>Произвольный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Главное мероприятие</vt:lpstr>
      <vt:lpstr>Калик Любовь Стефановна</vt:lpstr>
      <vt:lpstr>родилась 18.03.1921 года в многодетной семье (10 детей) в Ростовской области.   после 8 класса поступила и окончила медицинское училище в г. Краснодаре </vt:lpstr>
      <vt:lpstr>Когда началась война Любовь стефановна, как медицинская сестра попадает в г. Тулу и работает в эвакуационном госпитале №4562 (ЭГ-4562) с 27 ноября 1941 года. </vt:lpstr>
      <vt:lpstr>в составе действующей армии (в.ч.п.п. 10855) Западного фронта, который, потом был переименован в 3-й Белорусский,  прослужила почти 2 года в должности телефонистки. </vt:lpstr>
      <vt:lpstr>прабабушка Люба дошла до Кенинсберга (1944 год). Была награждена:            Орден Отечественной Войны 2 степени  Орден Славы  Медаль         «За взятие Кенигсберга»  </vt:lpstr>
      <vt:lpstr>Калик Яков Давыдович родился 04.02.1910 году.  призывался на фонт в Харьковской области 22.06.1941 года. всю войну  прошел с передвижением передовых войск Западного фронта до самого Берлина. </vt:lpstr>
      <vt:lpstr> - Участвовал в Боях вблизи Волоколамска (осенью 1941 года. Награжден медалью за оборону москвы. - 1942 год – оборона г. Тула. - С июля 1943 года был шофером грузовой машины ГАЗ, под его управлением машина прошла 71000 км. </vt:lpstr>
      <vt:lpstr>За самоотверженое выполнение задания командования по перевозке раненых во время налетов вражеской авиации на город Смоленск был награжден медалью «За боевые заслуги» </vt:lpstr>
      <vt:lpstr>Каждый день, проведенный на фронте, а тем более на передовой – это уже подвиг!  Я ЗНАЮ!   Я ПОМНЮ!   Я ГОРЖУСЬ!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Калик Любовь Стефановна</dc:title>
  <dc:creator>Татьяна</dc:creator>
  <cp:lastModifiedBy>8 School</cp:lastModifiedBy>
  <cp:revision>21</cp:revision>
  <dcterms:created xsi:type="dcterms:W3CDTF">2019-02-03T20:13:57Z</dcterms:created>
  <dcterms:modified xsi:type="dcterms:W3CDTF">2025-03-03T07:38:54Z</dcterms:modified>
</cp:coreProperties>
</file>