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66" r:id="rId2"/>
    <p:sldId id="256" r:id="rId3"/>
    <p:sldId id="257" r:id="rId4"/>
    <p:sldId id="258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7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2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0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6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2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5D98-3F63-4385-91C1-3527C6769AE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2916-6389-4B8A-97B7-81838A2BEFB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6546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7113" y="2416175"/>
            <a:ext cx="103632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5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0286" y="2228207"/>
            <a:ext cx="2861953" cy="286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8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39" y="0"/>
            <a:ext cx="9451665" cy="25388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февраля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родного языка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99928" y="3716755"/>
            <a:ext cx="2861953" cy="286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808" r="3050" b="15298"/>
          <a:stretch/>
        </p:blipFill>
        <p:spPr>
          <a:xfrm>
            <a:off x="879239" y="2278113"/>
            <a:ext cx="7226121" cy="413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50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Profile\Win7\Desktop\национа-ьности-4837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8259" y="949526"/>
            <a:ext cx="5753686" cy="5745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82991" y="573259"/>
            <a:ext cx="53128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 каждой стране свой язык. В мире существует около 4 тысяч разных </a:t>
            </a:r>
            <a:r>
              <a:rPr lang="ru-RU" sz="3200" b="1" dirty="0" smtClean="0"/>
              <a:t>языков</a:t>
            </a:r>
            <a:r>
              <a:rPr lang="ru-RU" sz="3200" dirty="0" smtClean="0"/>
              <a:t>. </a:t>
            </a:r>
          </a:p>
          <a:p>
            <a:r>
              <a:rPr lang="ru-RU" sz="3200" dirty="0"/>
              <a:t>У каждого народа есть свои особенности, традиции, культура. Все это отличает каждый народ друг от друга. В каждой стране свой язык. </a:t>
            </a:r>
          </a:p>
        </p:txBody>
      </p:sp>
    </p:spTree>
    <p:extLst>
      <p:ext uri="{BB962C8B-B14F-4D97-AF65-F5344CB8AC3E}">
        <p14:creationId xmlns:p14="http://schemas.microsoft.com/office/powerpoint/2010/main" val="382154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668" y="362245"/>
            <a:ext cx="10972800" cy="16494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Россия </a:t>
            </a:r>
            <a:r>
              <a:rPr lang="ru-RU" b="1" dirty="0" smtClean="0"/>
              <a:t>- </a:t>
            </a:r>
            <a:r>
              <a:rPr lang="ru-RU" b="1" dirty="0"/>
              <a:t>самая большая </a:t>
            </a:r>
            <a:r>
              <a:rPr lang="ru-RU" b="1" dirty="0" smtClean="0"/>
              <a:t>страна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b="1" dirty="0"/>
              <a:t>многонациональное государство. Каждая нация – это неповторимая культура, история, традиции и, конечно же, язык. </a:t>
            </a:r>
          </a:p>
          <a:p>
            <a:pPr algn="ctr">
              <a:buNone/>
            </a:pPr>
            <a:r>
              <a:rPr lang="ru-RU" b="1" dirty="0"/>
              <a:t>Более 130 языков звучат в нашей стране.</a:t>
            </a:r>
          </a:p>
          <a:p>
            <a:endParaRPr lang="ru-RU" dirty="0"/>
          </a:p>
        </p:txBody>
      </p:sp>
      <p:pic>
        <p:nvPicPr>
          <p:cNvPr id="4" name="Picture 2" descr="https://ds03.infourok.ru/uploads/ex/1154/0001364b-63e550c6/img16.jpg"/>
          <p:cNvPicPr>
            <a:picLocks noChangeAspect="1" noChangeArrowheads="1"/>
          </p:cNvPicPr>
          <p:nvPr/>
        </p:nvPicPr>
        <p:blipFill rotWithShape="1">
          <a:blip r:embed="rId2" cstate="screen"/>
          <a:srcRect b="5200"/>
          <a:stretch/>
        </p:blipFill>
        <p:spPr bwMode="auto">
          <a:xfrm>
            <a:off x="1197394" y="1899138"/>
            <a:ext cx="10620034" cy="481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1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Правила </a:t>
            </a:r>
            <a:r>
              <a:rPr lang="ru-RU" i="1" dirty="0">
                <a:solidFill>
                  <a:srgbClr val="002060"/>
                </a:solidFill>
              </a:rPr>
              <a:t>речевого этикета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43000"/>
            <a:ext cx="894236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1.Всегда знай, с какой целью и зачем говоришь.</a:t>
            </a:r>
          </a:p>
          <a:p>
            <a:pPr>
              <a:buNone/>
            </a:pPr>
            <a:r>
              <a:rPr lang="ru-RU" dirty="0"/>
              <a:t>2. Помни, что </a:t>
            </a:r>
            <a:r>
              <a:rPr lang="ru-RU" dirty="0" smtClean="0"/>
              <a:t>вежливость - </a:t>
            </a:r>
            <a:r>
              <a:rPr lang="ru-RU" dirty="0"/>
              <a:t>основа речевого поведения.</a:t>
            </a:r>
          </a:p>
          <a:p>
            <a:pPr>
              <a:buNone/>
            </a:pPr>
            <a:r>
              <a:rPr lang="ru-RU" dirty="0"/>
              <a:t>3. Уважай собеседника, не перебивай его.</a:t>
            </a:r>
          </a:p>
          <a:p>
            <a:pPr>
              <a:buNone/>
            </a:pPr>
            <a:r>
              <a:rPr lang="ru-RU" dirty="0"/>
              <a:t>4. Если твой собеседник допускает речевые  погрешности, старайся очень тактично помочь ему от них </a:t>
            </a:r>
            <a:r>
              <a:rPr lang="ru-RU" dirty="0" smtClean="0"/>
              <a:t>избавиться.</a:t>
            </a:r>
            <a:endParaRPr lang="ru-RU" dirty="0"/>
          </a:p>
          <a:p>
            <a:pPr>
              <a:buNone/>
            </a:pPr>
            <a:r>
              <a:rPr lang="ru-RU" dirty="0"/>
              <a:t>5. Говори просто, четко, понятно.</a:t>
            </a:r>
          </a:p>
          <a:p>
            <a:pPr>
              <a:buNone/>
            </a:pPr>
            <a:r>
              <a:rPr lang="ru-RU" dirty="0"/>
              <a:t>6. Не думай, что, употребляя грубые слова, ты кажешься взрослее.</a:t>
            </a:r>
          </a:p>
          <a:p>
            <a:pPr>
              <a:buNone/>
            </a:pPr>
            <a:r>
              <a:rPr lang="ru-RU" dirty="0"/>
              <a:t>7. Употребляй только те слова, значение которых  </a:t>
            </a:r>
            <a:r>
              <a:rPr lang="ru-RU" dirty="0" smtClean="0"/>
              <a:t>для </a:t>
            </a:r>
            <a:r>
              <a:rPr lang="ru-RU" dirty="0"/>
              <a:t>тебя совершенно понятно.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62" y="900331"/>
            <a:ext cx="3227067" cy="234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31" y="3249636"/>
            <a:ext cx="2292560" cy="266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7" y="4817873"/>
            <a:ext cx="2212759" cy="200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38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52" y="123095"/>
            <a:ext cx="10972800" cy="243722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52" y="2407702"/>
            <a:ext cx="3250038" cy="43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3" y="2711762"/>
            <a:ext cx="3844730" cy="38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«Найди пару»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730" y="1614268"/>
            <a:ext cx="6550855" cy="45259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очи 			берег </a:t>
            </a:r>
          </a:p>
          <a:p>
            <a:r>
              <a:rPr lang="ru-RU" sz="3600" b="1" dirty="0" smtClean="0"/>
              <a:t>пуще 			губы </a:t>
            </a:r>
          </a:p>
          <a:p>
            <a:r>
              <a:rPr lang="ru-RU" sz="3600" b="1" dirty="0" smtClean="0"/>
              <a:t>град 			подарен</a:t>
            </a:r>
            <a:endParaRPr lang="ru-RU" sz="3600" b="1" dirty="0"/>
          </a:p>
          <a:p>
            <a:r>
              <a:rPr lang="ru-RU" sz="3600" b="1" dirty="0" smtClean="0"/>
              <a:t>глас 			город</a:t>
            </a:r>
            <a:endParaRPr lang="ru-RU" sz="3600" b="1" dirty="0"/>
          </a:p>
          <a:p>
            <a:r>
              <a:rPr lang="ru-RU" sz="3600" b="1" dirty="0" smtClean="0"/>
              <a:t>глаза 			брег </a:t>
            </a:r>
          </a:p>
          <a:p>
            <a:r>
              <a:rPr lang="ru-RU" sz="3600" b="1" dirty="0" smtClean="0"/>
              <a:t>уста 			больше </a:t>
            </a:r>
          </a:p>
          <a:p>
            <a:r>
              <a:rPr lang="ru-RU" sz="3600" b="1" dirty="0" smtClean="0"/>
              <a:t>дарован 		голос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98" y="2037898"/>
            <a:ext cx="3678702" cy="367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59612" y="2311205"/>
            <a:ext cx="2670517" cy="313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0" dirty="0" smtClean="0">
                <a:solidFill>
                  <a:srgbClr val="FF0000"/>
                </a:solidFill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«Найди пару»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730" y="1614268"/>
            <a:ext cx="6550855" cy="45259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очи 			</a:t>
            </a:r>
            <a:r>
              <a:rPr lang="ru-RU" sz="3600" b="1" dirty="0"/>
              <a:t>глаза</a:t>
            </a:r>
          </a:p>
          <a:p>
            <a:r>
              <a:rPr lang="ru-RU" sz="3600" b="1" dirty="0" smtClean="0"/>
              <a:t>пуще 			</a:t>
            </a:r>
            <a:r>
              <a:rPr lang="ru-RU" sz="3600" b="1" dirty="0"/>
              <a:t>больше </a:t>
            </a:r>
          </a:p>
          <a:p>
            <a:r>
              <a:rPr lang="ru-RU" sz="3600" b="1" dirty="0"/>
              <a:t>д</a:t>
            </a:r>
            <a:r>
              <a:rPr lang="ru-RU" sz="3600" b="1" dirty="0" smtClean="0"/>
              <a:t>арован		подарен</a:t>
            </a:r>
          </a:p>
          <a:p>
            <a:r>
              <a:rPr lang="ru-RU" sz="3600" b="1" dirty="0" smtClean="0"/>
              <a:t>град 			</a:t>
            </a:r>
            <a:r>
              <a:rPr lang="ru-RU" sz="3600" b="1" dirty="0"/>
              <a:t>город</a:t>
            </a:r>
          </a:p>
          <a:p>
            <a:r>
              <a:rPr lang="ru-RU" sz="3600" b="1" dirty="0" smtClean="0"/>
              <a:t>глас 			</a:t>
            </a:r>
            <a:r>
              <a:rPr lang="ru-RU" sz="3600" b="1" dirty="0"/>
              <a:t>голос</a:t>
            </a:r>
          </a:p>
          <a:p>
            <a:r>
              <a:rPr lang="ru-RU" sz="3600" b="1" dirty="0" smtClean="0"/>
              <a:t>брег 			</a:t>
            </a:r>
            <a:r>
              <a:rPr lang="ru-RU" sz="3600" b="1" dirty="0"/>
              <a:t>берег </a:t>
            </a:r>
          </a:p>
          <a:p>
            <a:r>
              <a:rPr lang="ru-RU" sz="3600" b="1" dirty="0" smtClean="0"/>
              <a:t>уста 			губы 		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98" y="2037898"/>
            <a:ext cx="3678702" cy="367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88403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88</TotalTime>
  <Words>205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La mente</vt:lpstr>
      <vt:lpstr>Международный день  родного языка</vt:lpstr>
      <vt:lpstr>21 февраля  Международный день родного языка</vt:lpstr>
      <vt:lpstr>Презентация PowerPoint</vt:lpstr>
      <vt:lpstr>Презентация PowerPoint</vt:lpstr>
      <vt:lpstr>Правила речевого этикета</vt:lpstr>
      <vt:lpstr>Презентация PowerPoint</vt:lpstr>
      <vt:lpstr>«Найди пару»</vt:lpstr>
      <vt:lpstr>«Найди пару»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 Международный день родного языка</dc:title>
  <dc:creator>Олеся</dc:creator>
  <cp:lastModifiedBy>Школа 8(1)</cp:lastModifiedBy>
  <cp:revision>13</cp:revision>
  <dcterms:created xsi:type="dcterms:W3CDTF">2023-11-26T11:24:52Z</dcterms:created>
  <dcterms:modified xsi:type="dcterms:W3CDTF">2025-02-19T06:20:00Z</dcterms:modified>
</cp:coreProperties>
</file>